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67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9" r:id="rId11"/>
    <p:sldId id="280" r:id="rId12"/>
    <p:sldId id="28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9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2019/1/25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586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195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</a:t>
            </a:r>
            <a:r>
              <a:rPr lang="zh-TW" altLang="en-US" sz="3000" dirty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五</a:t>
            </a:r>
            <a:r>
              <a:rPr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課</a:t>
            </a:r>
            <a:endParaRPr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國際語言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</p:txBody>
      </p:sp>
    </p:spTree>
    <p:extLst>
      <p:ext uri="{BB962C8B-B14F-4D97-AF65-F5344CB8AC3E}">
        <p14:creationId xmlns:p14="http://schemas.microsoft.com/office/powerpoint/2010/main" val="6744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有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一定的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國家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的經濟衰敗，各產業在國際間逐年失去競爭力，對世界競爭力評比有一定的影響。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吸引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前來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不少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動物都是靠特殊的叫聲，吸引異性前來，因為他們需要傳宗接代。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從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（的）角度來看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從打工遊學者的角度來</a:t>
            </a:r>
            <a:r>
              <a:rPr lang="zh-TW" altLang="en-US" sz="320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</a:t>
            </a:r>
            <a:r>
              <a:rPr lang="zh-TW" altLang="en-US" sz="320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，學外語的同時，還有錢賺，再辛苦也值得。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1310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面對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時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面對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瓜香果豔的水果攤時，很難不被吸引，於是許多遊客就不自覺地停下來購買。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身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陷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（裡）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發生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嚴重車禍，高速公路像停車場似的，停滿了大小車輛，我們身陷車海，急死了，恨不得車子能立刻飛到目的地。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向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道謝／致謝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泰國人雙手合十向觀光客致謝，因為觀光產業對泰國的經濟有不小的貢獻。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培養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出（了）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只有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具有國際觀的教育政策，才能培養出思想開闊的學生來與國際接軌。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主要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江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之所以變成「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月光族」，主要是收入不如開支多，因此到了月底常連吃飯的錢也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不夠。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跟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接軌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政府多方面補助，好讓弱勢族群能跟社會接軌。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2555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被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（給）拋在後（面）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眼見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本國選手被其他選手給拋在後，觀眾紛紛站起來給選手加油。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倍增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他職位升級後收入倍增。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6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334</Words>
  <Application>Microsoft Office PowerPoint</Application>
  <PresentationFormat>如螢幕大小 (4:3)</PresentationFormat>
  <Paragraphs>38</Paragraphs>
  <Slides>12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佈景主題1</vt:lpstr>
      <vt:lpstr>PowerPoint 簡報</vt:lpstr>
      <vt:lpstr>1. 面對……時</vt:lpstr>
      <vt:lpstr>2. 身陷……（裡）</vt:lpstr>
      <vt:lpstr>3. 向X道謝／致謝</vt:lpstr>
      <vt:lpstr>4. 培養出（了）</vt:lpstr>
      <vt:lpstr>5. 主要是</vt:lpstr>
      <vt:lpstr>6. 跟X接軌</vt:lpstr>
      <vt:lpstr>1. 被X（給）拋在後（面）</vt:lpstr>
      <vt:lpstr>2. 倍增</vt:lpstr>
      <vt:lpstr>3. 有一定的X</vt:lpstr>
      <vt:lpstr>4. 吸引X前來</vt:lpstr>
      <vt:lpstr>5. 從X（的）角度來看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Rupei</cp:lastModifiedBy>
  <cp:revision>26</cp:revision>
  <dcterms:created xsi:type="dcterms:W3CDTF">2006-08-16T00:00:00Z</dcterms:created>
  <dcterms:modified xsi:type="dcterms:W3CDTF">2019-01-25T03:57:22Z</dcterms:modified>
</cp:coreProperties>
</file>