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四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做</a:t>
            </a: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人心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法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隨後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林結束了一天的工作，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隨後就匆匆忙忙地回家，因為家中有老有小，她得趕回家準備晚餐。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以此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外表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美醜，人各不同，若以此來決定其本質與天分，恐怕會造成誤解。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藉著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的累積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祖母是文盲，不過藉著經驗的累積，教導我們年輕人許多生活上的知識。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分享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如果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有人送我免費的電影票，我希望與室友分享這份幸運，因為他是我在台灣最好的朋友。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抱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持著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的哲學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最近老王的身體相當不好，常進出醫院，難怪一直抱持著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活一天，賺一天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的哲學過日子。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踏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的第一步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產業與技職教育緊密合作是踏出競爭力的第一步。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不妨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踏出建立人際關係的第一步，不妨與同桌吃飯的人交換名片，因為主動與熱忱才能帶來好機緣。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沒）有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的餘地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店員表示不二價，不使顧客有講價的餘地，免得浪費時間。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以致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（於）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空氣汙染愈來愈嚴重，以致於有呼吸道疾病的人愈來愈多。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可想而知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父母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辛苦地工作，而孩子卻整天吃喝玩樂，可想而知，父母很寵愛孩子。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發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窮困環境中的孩子之所以苦學，是發自對成功的渴望，驅策他們鍥而不舍。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328</Words>
  <Application>Microsoft Office PowerPoint</Application>
  <PresentationFormat>如螢幕大小 (4:3)</PresentationFormat>
  <Paragraphs>37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佈景主題1</vt:lpstr>
      <vt:lpstr>PowerPoint 簡報</vt:lpstr>
      <vt:lpstr>1. 與X分享Y</vt:lpstr>
      <vt:lpstr>2. 抱持著……的哲學</vt:lpstr>
      <vt:lpstr>3. 踏出……的第一步</vt:lpstr>
      <vt:lpstr>4. 不妨</vt:lpstr>
      <vt:lpstr>5. （沒）有……的餘地</vt:lpstr>
      <vt:lpstr>6. 以致（於）</vt:lpstr>
      <vt:lpstr>1. 可想而知</vt:lpstr>
      <vt:lpstr>2. 發自</vt:lpstr>
      <vt:lpstr>3. 隨後</vt:lpstr>
      <vt:lpstr>4. 以此來……</vt:lpstr>
      <vt:lpstr>5. 藉著……的累積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28</cp:revision>
  <dcterms:created xsi:type="dcterms:W3CDTF">2006-08-16T00:00:00Z</dcterms:created>
  <dcterms:modified xsi:type="dcterms:W3CDTF">2019-01-25T03:50:01Z</dcterms:modified>
</cp:coreProperties>
</file>