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83" r:id="rId9"/>
    <p:sldId id="284" r:id="rId10"/>
    <p:sldId id="285" r:id="rId11"/>
    <p:sldId id="276" r:id="rId12"/>
    <p:sldId id="277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六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貓熊角色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9.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因而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林快要回國了，因而不常來上課了。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18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改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（方式）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所謂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的「飢餓行銷」，就是從原本的無限制供應，改由限量提供的方式販售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打開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的大門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吸引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觀光客，賺取外匯→打開對外開放的大門。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的名義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剛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以訪問的名義抵達台北的導演，將會傳授運用鏡頭的祕訣，達到交流的目的。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天氣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由熱轉涼。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追溯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學習外語的經驗可以追溯到什麼時候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追溯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至中小學的時候。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14351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表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謝意／以表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的謝意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為表</a:t>
            </a:r>
            <a:r>
              <a:rPr lang="en-US" altLang="zh-TW" sz="3200" b="1" dirty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的謝意</a:t>
            </a:r>
            <a:r>
              <a:rPr lang="zh-TW" altLang="en-US" sz="32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／為表對</a:t>
            </a:r>
            <a:r>
              <a:rPr lang="en-US" altLang="zh-TW" sz="3200" b="1" dirty="0">
                <a:solidFill>
                  <a:srgbClr val="C0504D">
                    <a:lumMod val="75000"/>
                  </a:srgb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b="1" dirty="0">
                <a:solidFill>
                  <a:srgbClr val="C0504D">
                    <a:lumMod val="75000"/>
                  </a:srgb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謝意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25908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警察節時，政府表揚優良警察並贈送獎金，以表對警察人員維護社會安全的謝意。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自此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華人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相信過了端午節，氣溫自此由低轉高，正式邁入夏季，冬季的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衣服就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可以洗乾淨收起來了。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熱衷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或是你身邊的人對什麼很熱衷？</a:t>
            </a: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室友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熱衷於玩手機遊戲，到了無意與人互動的程度。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分別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手機和平板電腦分別擁有不同的使用者。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7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設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的條件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認為銀行對信用卡的申請者應該設下哪些條件？</a:t>
            </a:r>
          </a:p>
          <a:p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設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下收入達一定標準的條件。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509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遭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競爭力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低→遭淘汰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65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308</Words>
  <Application>Microsoft Office PowerPoint</Application>
  <PresentationFormat>如螢幕大小 (4:3)</PresentationFormat>
  <Paragraphs>45</Paragraphs>
  <Slides>13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佈景主題1</vt:lpstr>
      <vt:lpstr>PowerPoint 簡報</vt:lpstr>
      <vt:lpstr>1. 由X轉Y</vt:lpstr>
      <vt:lpstr>2. 追溯至 / 到</vt:lpstr>
      <vt:lpstr>3. 以表……的謝意／以表對……的謝意     為表……的謝意／為表對……的謝意</vt:lpstr>
      <vt:lpstr>4. 自此</vt:lpstr>
      <vt:lpstr>5. 熱衷於</vt:lpstr>
      <vt:lpstr>6. 分別</vt:lpstr>
      <vt:lpstr>7. 設下……的條件</vt:lpstr>
      <vt:lpstr>8. 遭（X）……</vt:lpstr>
      <vt:lpstr>9. 因而</vt:lpstr>
      <vt:lpstr>1. 改由……（方式）</vt:lpstr>
      <vt:lpstr>2. 打開……的大門</vt:lpstr>
      <vt:lpstr>3. 以X的名義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30</cp:revision>
  <dcterms:created xsi:type="dcterms:W3CDTF">2006-08-16T00:00:00Z</dcterms:created>
  <dcterms:modified xsi:type="dcterms:W3CDTF">2019-01-25T04:21:15Z</dcterms:modified>
</cp:coreProperties>
</file>