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7" r:id="rId2"/>
    <p:sldId id="270" r:id="rId3"/>
    <p:sldId id="271" r:id="rId4"/>
    <p:sldId id="272" r:id="rId5"/>
    <p:sldId id="273" r:id="rId6"/>
    <p:sldId id="276" r:id="rId7"/>
    <p:sldId id="277" r:id="rId8"/>
    <p:sldId id="2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12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第</a:t>
            </a: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二</a:t>
            </a:r>
            <a:r>
              <a:rPr sz="3000" dirty="0" smtClean="0">
                <a:solidFill>
                  <a:srgbClr val="31377D"/>
                </a:solidFill>
                <a:latin typeface="標楷體"/>
                <a:cs typeface="標楷體"/>
              </a:rPr>
              <a:t>課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科技</a:t>
            </a:r>
            <a:r>
              <a:rPr lang="zh-TW" altLang="en-US" sz="3600" dirty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與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生活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出發</a:t>
            </a:r>
            <a:endParaRPr lang="zh-TW" altLang="en-US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有的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人從生活中常用的詞語出發，希望馬上就可以跟當地人打招呼或是購物。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之多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烹飪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美食的方法：煎、煮、炒、炸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竟然有數百種之多。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出自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endParaRPr lang="en-US" altLang="zh-TW" sz="32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台灣有許多連續劇或電影都是出自中國歷史，因為歷史上的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真人真事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想像的更有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意思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從而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人類是透過科學研究，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從而發現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生命的根源。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習以為常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學生對考試、寫報告習以為常，會早做準備。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利用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組成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這個樂團的特色是利用空罐子、空瓶子組成樂器。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等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於是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慢跑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或走樓梯等於是懲罰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膝蓋。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162</Words>
  <Application>Microsoft Office PowerPoint</Application>
  <PresentationFormat>如螢幕大小 (4:3)</PresentationFormat>
  <Paragraphs>27</Paragraphs>
  <Slides>8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9" baseType="lpstr">
      <vt:lpstr>佈景主題1</vt:lpstr>
      <vt:lpstr>PowerPoint 簡報</vt:lpstr>
      <vt:lpstr>1. 從X出發</vt:lpstr>
      <vt:lpstr>2. 有X之多</vt:lpstr>
      <vt:lpstr>3. 出自</vt:lpstr>
      <vt:lpstr>4. 從而</vt:lpstr>
      <vt:lpstr>1. 對X習以為常</vt:lpstr>
      <vt:lpstr>2. 利用X組成Y</vt:lpstr>
      <vt:lpstr>3. 等於是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Rupei</cp:lastModifiedBy>
  <cp:revision>25</cp:revision>
  <dcterms:created xsi:type="dcterms:W3CDTF">2006-08-16T00:00:00Z</dcterms:created>
  <dcterms:modified xsi:type="dcterms:W3CDTF">2019-01-25T03:39:02Z</dcterms:modified>
</cp:coreProperties>
</file>