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67" r:id="rId2"/>
    <p:sldId id="270" r:id="rId3"/>
    <p:sldId id="276" r:id="rId4"/>
    <p:sldId id="277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altLang="zh-TW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十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課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智慧與能力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區分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（出）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不少神經大條的男性，永遠區分不出字面上的意義和字面背後的意義，使女友氣得不想再說話。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5003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的方式之一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政府若想拼經濟，主辦大型國際賽事是促進旅遊業發展的方式之一，必能有驚人的成效。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6792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凡是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凡是前人的經驗，皆可使後人少走許多曲折路，避免身陷危險境地。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8847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解開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之謎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許多人相信，宗教能為人類解開生死之謎。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100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12.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有人把讀萬卷書和行萬里路分開，其實前者代表記憶前人經驗，後者意味著觀察與詮釋，兩者相輔相成。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4353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內化為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學習的一個目的，即是把別人的經驗內化為自己的知識，增加本身的能力，成就一番事業。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6752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某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種程度來說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主辦奧運，某種程度來說，可以視為國力的展現，因此即便有舉債的可能，各國仍爭相申請。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混為一談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不少新興經濟體把傾銷和行銷混為一談，難怪遭他國抵制這種不公平的行為。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語言翻譯機是給為外語能力不足所苦的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使用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，但只能翻譯日常生活用語，意思較複雜的句子就未必能翻譯。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損（其）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蒸、煮食物並不損其營養成分，是最大的優點，但華人重視色、香、味，常用大火快炒方式料理。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礙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即使嬰兒不會說話，也不礙其溝通，有經驗的父母能從他們的哭聲，了解他們的需求。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的精神在（於）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技職教育的精神在與產業緊密合作，以了解市場需求，提升個人或國家的競爭力。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得以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設立了自然保護區後，貓熊得以安全成長，順利繁殖，在保育方面取得明顯進展。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2209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有所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年輕時就得訓練獨立精神，不能對別人的協助有所期待，免得養成依賴心。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8215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</TotalTime>
  <Words>467</Words>
  <Application>Microsoft Office PowerPoint</Application>
  <PresentationFormat>如螢幕大小 (4:3)</PresentationFormat>
  <Paragraphs>45</Paragraphs>
  <Slides>15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佈景主題1</vt:lpstr>
      <vt:lpstr>PowerPoint 簡報</vt:lpstr>
      <vt:lpstr>1. 某種程度來說</vt:lpstr>
      <vt:lpstr>1. 把X和Y混為一談</vt:lpstr>
      <vt:lpstr>2. 為……所苦</vt:lpstr>
      <vt:lpstr>3. 不損（其）……</vt:lpstr>
      <vt:lpstr>4. 不礙</vt:lpstr>
      <vt:lpstr>5. X的精神在（於）……</vt:lpstr>
      <vt:lpstr>6. 得以</vt:lpstr>
      <vt:lpstr>7. 有所V</vt:lpstr>
      <vt:lpstr>8. 區分（出）X和Y</vt:lpstr>
      <vt:lpstr>9. X是Y的方式之一</vt:lpstr>
      <vt:lpstr>10. 凡是</vt:lpstr>
      <vt:lpstr>11. 解開……之謎</vt:lpstr>
      <vt:lpstr>12. 把X和Y分開</vt:lpstr>
      <vt:lpstr>13. 把X內化為Y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Rupei</cp:lastModifiedBy>
  <cp:revision>29</cp:revision>
  <dcterms:created xsi:type="dcterms:W3CDTF">2006-08-16T00:00:00Z</dcterms:created>
  <dcterms:modified xsi:type="dcterms:W3CDTF">2019-01-25T06:44:49Z</dcterms:modified>
</cp:coreProperties>
</file>