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7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9" r:id="rId11"/>
    <p:sldId id="280" r:id="rId12"/>
    <p:sldId id="28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三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舞蹈藝術</a:t>
            </a:r>
            <a:endParaRPr sz="36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加諸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貼補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家用的壓力，常加諸在弱勢家庭的孩童身上，迫使他們不得不放棄學業。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何嘗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創新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才能突破困境，我們何嘗不了解？不過實際上創新需要熱情與勇氣，這正是我們所缺乏的。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自覺（地）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剛烤好出爐的麵包，會讓人不自覺地垂涎三尺，因此烘焙業者總將麵包出爐的時間選在下午四點，大家肚子有點餓的時候。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31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盡情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Adv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你覺得什麼時候可以盡情享受美食，為什麼？</a:t>
            </a: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我覺得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和朋友在一起的時候可以盡情享受美食，因為很開心、很放鬆。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（的）身分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我以旁觀者的身分直言，你的消費力實在太驚人了。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來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個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 (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是否喜歡在假日玩手機，沉迷在虛擬世界中，來個人腦大會電腦？為什麼？</a:t>
            </a: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不喜歡在假日玩手機，因為想讓眼睛好好休息一下。</a:t>
            </a: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化為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現代科技能使垃圾化為資源。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（的）剎那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大地震發生的剎那，地動天搖，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大家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爭先恐後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到戶外，躲避可能發生的災難。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終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你相信「只要努力，終會成功的」嗎？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555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一眼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3200400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相信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一見鍾情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嗎？你是否會一眼就愛上一個人呢？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為什麼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不相信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｢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一見鍾情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｣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，也不會一眼就愛上一個人，因為人和人是需要相處之後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，才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了解彼此合不合適的。</a:t>
            </a:r>
          </a:p>
          <a:p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憑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技職生憑一技在身，一畢業就能上工，比大學畢業生更受廠商的歡迎。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382</Words>
  <Application>Microsoft Office PowerPoint</Application>
  <PresentationFormat>如螢幕大小 (4:3)</PresentationFormat>
  <Paragraphs>42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佈景主題1</vt:lpstr>
      <vt:lpstr>PowerPoint 簡報</vt:lpstr>
      <vt:lpstr>1. 盡情 (Adv)</vt:lpstr>
      <vt:lpstr>2. 以X（的）身分</vt:lpstr>
      <vt:lpstr>3. 來個X (大)會Y </vt:lpstr>
      <vt:lpstr>4. X化為Y</vt:lpstr>
      <vt:lpstr>5. 在……（的）剎那</vt:lpstr>
      <vt:lpstr>6. 終會……的</vt:lpstr>
      <vt:lpstr>1. 一眼就……</vt:lpstr>
      <vt:lpstr>2. 憑</vt:lpstr>
      <vt:lpstr>3. 加諸（在）</vt:lpstr>
      <vt:lpstr>4. 何嘗</vt:lpstr>
      <vt:lpstr>5. 不自覺（地）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30</cp:revision>
  <dcterms:created xsi:type="dcterms:W3CDTF">2006-08-16T00:00:00Z</dcterms:created>
  <dcterms:modified xsi:type="dcterms:W3CDTF">2019-01-25T03:40:32Z</dcterms:modified>
</cp:coreProperties>
</file>