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83" r:id="rId9"/>
    <p:sldId id="284" r:id="rId10"/>
    <p:sldId id="276" r:id="rId11"/>
    <p:sldId id="277" r:id="rId12"/>
    <p:sldId id="279" r:id="rId13"/>
    <p:sldId id="280" r:id="rId14"/>
    <p:sldId id="281" r:id="rId15"/>
    <p:sldId id="282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5" y="12192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八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奧運黑洞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收場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由於事前缺乏評估，對該產業投入的資金，想以損益平衡收場，恐怕有一定程度的困難。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意味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在行為上表現得我行我素，通常意味著自我膨脹得看不清人事物的真正面貌，在人際關係上將缺乏競爭力。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父親過世後，家中失去收入來源，母親只好接下養家活口的責任，出外工作，並且訓練孩子獨立。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經由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孩童良好的生活習慣，必須經由父母耐心地訓練而來，如此才能有健康的身心。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再者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舉辦奧運可以吸引全球目光，是極好的行銷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機會；再者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也可以展現國力，是極大的榮耀。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一個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不小心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寫中國字，是培養觀察力的好機會，因為一個不小心就可能寫成別的字，造成誤會。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2209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不可不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出國旅遊，當地有特色的小吃，不可不品嘗，要不然會覺得有所遺憾。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92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在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歷經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舞團並沒有在歷經接二連三的災害之後解散，反而是徵求了更多的舞者，逐年培育新團員。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之多，是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 smtClean="0">
                <a:ea typeface="標楷體"/>
                <a:cs typeface="Times New Roman"/>
              </a:rPr>
              <a:t>這次</a:t>
            </a:r>
            <a:r>
              <a:rPr lang="zh-TW" altLang="zh-TW" sz="3200" dirty="0">
                <a:ea typeface="標楷體"/>
                <a:cs typeface="Times New Roman"/>
              </a:rPr>
              <a:t>申奧城市之多，是上次的三倍，看來舉辦奧運的經濟利益相當吸引人。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一直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真誠的讚美一直以來都是予人真切的肯定，因此若希望掌握做人的魅力，不妨試著多讚美別人。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視為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的展現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某媒體將他參加總統大選，視為企圖心的展現，予以高度肯定。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歸於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貓熊野放歸於山林之後，難以適應，失去生存能力，是保育工作的一大難題。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即是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專家說，人內心深切的渴望即是得到肯定與讚美，可想而知，真誠讚美可贏得好人緣。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遠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許多年輕人打算成家的時間，遠在適婚年齡之後，是因為收入不足以養家，不得不等到有足夠存款之後。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93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 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多（了）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倍有餘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夏季奧運的比賽項目比冬季奧運的多三倍有餘，鉅額的花費也比冬季奧運多了數倍有餘，讓申奧城市不得不想各種辦法找贊助商。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99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488</Words>
  <Application>Microsoft Office PowerPoint</Application>
  <PresentationFormat>如螢幕大小 (4:3)</PresentationFormat>
  <Paragraphs>48</Paragraphs>
  <Slides>16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17" baseType="lpstr">
      <vt:lpstr>佈景主題1</vt:lpstr>
      <vt:lpstr>PowerPoint 簡報</vt:lpstr>
      <vt:lpstr>1. 在歷經……之後</vt:lpstr>
      <vt:lpstr>2. ……之多，是……</vt:lpstr>
      <vt:lpstr>3. 一直以來</vt:lpstr>
      <vt:lpstr>4. 視為……的展現</vt:lpstr>
      <vt:lpstr>5. 歸於</vt:lpstr>
      <vt:lpstr>6. X即是Y</vt:lpstr>
      <vt:lpstr>7. 遠在……之後</vt:lpstr>
      <vt:lpstr>8. X比Y多（了）N倍有餘</vt:lpstr>
      <vt:lpstr>1. 以……收場</vt:lpstr>
      <vt:lpstr>2. 意味著</vt:lpstr>
      <vt:lpstr>3. 接下</vt:lpstr>
      <vt:lpstr>4. 經由……而來</vt:lpstr>
      <vt:lpstr>5. 再者</vt:lpstr>
      <vt:lpstr>6. 一個不小心</vt:lpstr>
      <vt:lpstr>7. 不可不……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33</cp:revision>
  <dcterms:created xsi:type="dcterms:W3CDTF">2006-08-16T00:00:00Z</dcterms:created>
  <dcterms:modified xsi:type="dcterms:W3CDTF">2019-01-25T06:26:56Z</dcterms:modified>
</cp:coreProperties>
</file>