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67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81" r:id="rId10"/>
    <p:sldId id="277" r:id="rId11"/>
    <p:sldId id="279" r:id="rId12"/>
    <p:sldId id="280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3" d="100"/>
          <a:sy n="93" d="100"/>
        </p:scale>
        <p:origin x="-912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4AEA98-940A-4E47-BE2A-48BFF825A19F}" type="datetimeFigureOut">
              <a:rPr lang="zh-TW" altLang="en-US" smtClean="0"/>
              <a:t>2019/1/25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BFC8D1-22BC-448E-8E54-902BA63E546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8443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85864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標題投影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按一下以編輯母片副標題樣式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345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044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828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748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032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079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altLang="zh-TW" sz="5800" b="1" i="1" spc="610" dirty="0" smtClean="0">
                <a:solidFill>
                  <a:srgbClr val="FFFFFF"/>
                </a:solidFill>
                <a:latin typeface="Yu Gothic UI Semibold"/>
                <a:cs typeface="Yu Gothic UI Semibold"/>
              </a:rPr>
              <a:t>6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4542101" cy="11951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 smtClean="0">
                <a:solidFill>
                  <a:srgbClr val="31377D"/>
                </a:solidFill>
                <a:latin typeface="標楷體"/>
                <a:cs typeface="標楷體"/>
              </a:rPr>
              <a:t>第</a:t>
            </a:r>
            <a:r>
              <a:rPr lang="zh-TW" altLang="en-US" sz="3000" dirty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七</a:t>
            </a:r>
            <a:r>
              <a:rPr sz="3000" dirty="0" smtClean="0">
                <a:solidFill>
                  <a:srgbClr val="31377D"/>
                </a:solidFill>
                <a:latin typeface="標楷體"/>
                <a:cs typeface="標楷體"/>
              </a:rPr>
              <a:t>課</a:t>
            </a:r>
            <a:endParaRPr sz="3000" dirty="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lang="zh-TW" altLang="en-US" sz="3600" dirty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感情</a:t>
            </a: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世界</a:t>
            </a:r>
            <a:endParaRPr lang="en-US" altLang="zh-TW" sz="3600" dirty="0" smtClean="0">
              <a:solidFill>
                <a:srgbClr val="231F20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</p:txBody>
      </p:sp>
    </p:spTree>
    <p:extLst>
      <p:ext uri="{BB962C8B-B14F-4D97-AF65-F5344CB8AC3E}">
        <p14:creationId xmlns:p14="http://schemas.microsoft.com/office/powerpoint/2010/main" val="67447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（都）看在眼裡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那位大師表示，名利他從來不看在眼裡，他傳授心法，既不為名，也不為利。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6625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（出）其中的共同點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專家當然能對兩種工程比較其中的共同點，並給民眾介紹說明。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0997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6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有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的可能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經濟學家指出，全球經濟有衰敗的可能，呼籲政府與民眾合作，再創經濟奇蹟。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3817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在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（的）當下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該國在提出交換條件的當下，已立刻遭聯合國否決，因此該國無法順利完成提案。</a:t>
            </a:r>
            <a:endParaRPr lang="zh-TW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7956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忠於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眾所皆知，學習外語時不能過於忠於母語，免得受母語影響，造成外語文法錯亂。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4454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縱使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，也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縱使中文愈學愈難，我也要堅持學下去，因為中文有一定的國際市場。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9743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自詡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為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zh-TW" sz="3200" dirty="0" smtClean="0">
                <a:ea typeface="標楷體"/>
                <a:cs typeface="Times New Roman"/>
              </a:rPr>
              <a:t>陳經理</a:t>
            </a:r>
            <a:r>
              <a:rPr lang="zh-TW" altLang="zh-TW" sz="3200" dirty="0">
                <a:ea typeface="標楷體"/>
                <a:cs typeface="Times New Roman"/>
              </a:rPr>
              <a:t>幫公司克服了一場危機，自此自詡為危機處理專家。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5536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把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發揮到極致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該素食餐廳有不少創新菜色，總能把新鮮蔬果的味道發揮到極致，難怪在素食餐廳界無人不知、無人不曉。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0128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不由自主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地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參加喜宴時，看見新人幸福的笑容，常讓人不由自主地也想結束單身生活，早點請大家吃喜酒。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25557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和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站在同一陣線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學生和老師站在同一陣線，反對教育部的新政策。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6781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過即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如何處理越來越多用過即丟的垃圾，是環保工作的一大難題。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85200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佈景主題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佈景主題1" id="{84797B70-E4C4-4CB0-A38D-EB09F9E39DD2}" vid="{8CEEFFB9-6997-451F-A736-4980FD292ACE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234</TotalTime>
  <Words>339</Words>
  <Application>Microsoft Office PowerPoint</Application>
  <PresentationFormat>如螢幕大小 (4:3)</PresentationFormat>
  <Paragraphs>36</Paragraphs>
  <Slides>12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12</vt:i4>
      </vt:variant>
    </vt:vector>
  </HeadingPairs>
  <TitlesOfParts>
    <vt:vector size="13" baseType="lpstr">
      <vt:lpstr>佈景主題1</vt:lpstr>
      <vt:lpstr>PowerPoint 簡報</vt:lpstr>
      <vt:lpstr>1. 在……（的）當下</vt:lpstr>
      <vt:lpstr>2. 忠於</vt:lpstr>
      <vt:lpstr>3. 縱使……，也……</vt:lpstr>
      <vt:lpstr>4. 自詡為X</vt:lpstr>
      <vt:lpstr>5. 把X發揮到極致</vt:lpstr>
      <vt:lpstr>1. 不由自主地</vt:lpstr>
      <vt:lpstr>2. 和X站在同一陣線</vt:lpstr>
      <vt:lpstr>3. X過即Y</vt:lpstr>
      <vt:lpstr>4. ……（都）看在眼裡</vt:lpstr>
      <vt:lpstr>5. V（出）其中的共同點</vt:lpstr>
      <vt:lpstr>6. 有……的可能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PC-5165</dc:creator>
  <cp:lastModifiedBy>Rupei</cp:lastModifiedBy>
  <cp:revision>32</cp:revision>
  <dcterms:created xsi:type="dcterms:W3CDTF">2006-08-16T00:00:00Z</dcterms:created>
  <dcterms:modified xsi:type="dcterms:W3CDTF">2019-01-25T06:03:41Z</dcterms:modified>
</cp:coreProperties>
</file>