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7" r:id="rId2"/>
    <p:sldId id="270" r:id="rId3"/>
    <p:sldId id="271" r:id="rId4"/>
    <p:sldId id="272" r:id="rId5"/>
    <p:sldId id="273" r:id="rId6"/>
    <p:sldId id="274" r:id="rId7"/>
    <p:sldId id="276" r:id="rId8"/>
    <p:sldId id="277" r:id="rId9"/>
    <p:sldId id="279" r:id="rId10"/>
    <p:sldId id="280" r:id="rId11"/>
    <p:sldId id="28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407" autoAdjust="0"/>
  </p:normalViewPr>
  <p:slideViewPr>
    <p:cSldViewPr>
      <p:cViewPr varScale="1">
        <p:scale>
          <a:sx n="69" d="100"/>
          <a:sy n="69" d="100"/>
        </p:scale>
        <p:origin x="-16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AEA98-940A-4E47-BE2A-48BFF825A19F}" type="datetimeFigureOut">
              <a:rPr lang="zh-TW" altLang="en-US" smtClean="0"/>
              <a:t>2019/1/25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FC8D1-22BC-448E-8E54-902BA63E546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8443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85864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BFC8D1-22BC-448E-8E54-902BA63E546F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2525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4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4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74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32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07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 smtClean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1951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第一課</a:t>
            </a:r>
            <a:endParaRPr sz="3000" dirty="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lang="zh-TW" altLang="en-US" sz="3600" dirty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職校</a:t>
            </a:r>
            <a:r>
              <a:rPr lang="zh-TW" altLang="en-US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教育</a:t>
            </a:r>
            <a:endParaRPr lang="en-US" altLang="zh-TW" sz="3600" dirty="0" smtClean="0">
              <a:solidFill>
                <a:srgbClr val="231F20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  <p:extLst>
      <p:ext uri="{BB962C8B-B14F-4D97-AF65-F5344CB8AC3E}">
        <p14:creationId xmlns:p14="http://schemas.microsoft.com/office/powerpoint/2010/main" val="67447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迫使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嚴重的河海汙染，迫使大家不吃魚、蝦等水產，因為吃水產就等於吃進有毒物質，甚至極小的塑膠粒子。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17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靠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起家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小秦家族中的人都很優秀，個個事業成功，祖父母靠餐飲業起家，從夜市的小吃攤發展到現在，已是米其林三星的大餐廳了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課文三</a:t>
            </a:r>
            <a:endParaRPr lang="zh-TW" altLang="en-US" dirty="0">
              <a:solidFill>
                <a:prstClr val="blac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243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放眼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放眼二十一世紀的國際關係，逐漸由對立、衝突走向對話、合作。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95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2.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之處，在於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這份報告的重要之處，在於將各國競爭力的高低，做了清楚的評比排名。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445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爭相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09600" y="16510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可以拿獎學金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的人數有限，難怪學生爭相上網，申請參加考試。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9743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4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身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身為職校畢業生，必須一技在身，能一畢業就上工。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5536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反而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老王夫婦年輕時身體相當差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，反而是年老退休後，比較健康了。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課文一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128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逐年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世界競爭力年度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報告逐年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將這些新興國家列入評比。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781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將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（從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）轉向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人們將聯絡方式轉向網路，以傳訊息及電子郵件為主。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62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927100"/>
            <a:ext cx="7543800" cy="7620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自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限於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0400" y="1981200"/>
            <a:ext cx="7886700" cy="2293938"/>
          </a:xfrm>
        </p:spPr>
        <p:txBody>
          <a:bodyPr>
            <a:noAutofit/>
          </a:bodyPr>
          <a:lstStyle/>
          <a:p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位成功的企業家在場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演講中直言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，目前許多年輕人常自限於學歷、經驗，而缺乏冒險的精神，失去不少嘗試的機會，相當可惜。</a:t>
            </a:r>
          </a:p>
        </p:txBody>
      </p:sp>
      <p:sp>
        <p:nvSpPr>
          <p:cNvPr id="4" name="文字方塊 3"/>
          <p:cNvSpPr txBox="1"/>
          <p:nvPr/>
        </p:nvSpPr>
        <p:spPr>
          <a:xfrm>
            <a:off x="8077200" y="9260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課文二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099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佈景主題1">
  <a:themeElements>
    <a:clrScheme name="紫蘿蘭色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佈景主題1" id="{84797B70-E4C4-4CB0-A38D-EB09F9E39DD2}" vid="{8CEEFFB9-6997-451F-A736-4980FD292ACE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293</Words>
  <Application>Microsoft Office PowerPoint</Application>
  <PresentationFormat>如螢幕大小 (4:3)</PresentationFormat>
  <Paragraphs>34</Paragraphs>
  <Slides>11</Slides>
  <Notes>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佈景主題1</vt:lpstr>
      <vt:lpstr>PowerPoint 簡報</vt:lpstr>
      <vt:lpstr>1. 放眼</vt:lpstr>
      <vt:lpstr>2. ……之處，在於……</vt:lpstr>
      <vt:lpstr>3. 爭相</vt:lpstr>
      <vt:lpstr>4. 身為</vt:lpstr>
      <vt:lpstr>5. 反而是</vt:lpstr>
      <vt:lpstr>1. 逐年</vt:lpstr>
      <vt:lpstr>2. 將A（從X）轉向Y</vt:lpstr>
      <vt:lpstr>3. 自限於</vt:lpstr>
      <vt:lpstr>4. 迫使</vt:lpstr>
      <vt:lpstr>1. 靠……起家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PC-5165</dc:creator>
  <cp:lastModifiedBy>Rupei</cp:lastModifiedBy>
  <cp:revision>29</cp:revision>
  <dcterms:created xsi:type="dcterms:W3CDTF">2006-08-16T00:00:00Z</dcterms:created>
  <dcterms:modified xsi:type="dcterms:W3CDTF">2019-01-25T03:38:11Z</dcterms:modified>
</cp:coreProperties>
</file>