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67" r:id="rId2"/>
    <p:sldId id="270" r:id="rId3"/>
    <p:sldId id="271" r:id="rId4"/>
    <p:sldId id="272" r:id="rId5"/>
    <p:sldId id="27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912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altLang="zh-TW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九</a:t>
            </a: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課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鄉關何處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算計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教授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成立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｢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照亮世界基金會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｣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，算計起來已二十多年了，而且讓全球四十三個國家的偏遠村落大放光明。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（在）不知不覺中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由於各國動物園同意支付高額的租金租借貓熊，在不知不覺中，貓熊沾染了濃重的商業色彩，變成有利可圖的生財工具了。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之類的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單單靠贊助、 門票之類的收入，投入興建運動場館的資金，難以回本。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一一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該賣場重視服務，不論客戶親購或網購的商品，必將一一送到客戶家中，難怪能吸引源源不絕的客人。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141</Words>
  <Application>Microsoft Office PowerPoint</Application>
  <PresentationFormat>如螢幕大小 (4:3)</PresentationFormat>
  <Paragraphs>15</Paragraphs>
  <Slides>5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佈景主題1</vt:lpstr>
      <vt:lpstr>PowerPoint 簡報</vt:lpstr>
      <vt:lpstr>1. 算計起來</vt:lpstr>
      <vt:lpstr>2. （在）不知不覺中</vt:lpstr>
      <vt:lpstr>3. ……之類的N</vt:lpstr>
      <vt:lpstr>1. 一一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Rupei</cp:lastModifiedBy>
  <cp:revision>27</cp:revision>
  <dcterms:created xsi:type="dcterms:W3CDTF">2006-08-16T00:00:00Z</dcterms:created>
  <dcterms:modified xsi:type="dcterms:W3CDTF">2019-01-25T06:29:03Z</dcterms:modified>
</cp:coreProperties>
</file>